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Because workers would do it for me</c:v>
                </c:pt>
                <c:pt idx="1">
                  <c:v>Because i dont know what else to do</c:v>
                </c:pt>
                <c:pt idx="2">
                  <c:v>Because i don have time</c:v>
                </c:pt>
                <c:pt idx="3">
                  <c:v>Other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Answer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Hoja1!$B$2</c:f>
              <c:strCache>
                <c:ptCount val="1"/>
                <c:pt idx="0">
                  <c:v>Answer2</c:v>
                </c:pt>
              </c:strCache>
            </c:strRef>
          </c:tx>
          <c:explosion val="25"/>
          <c:cat>
            <c:strRef>
              <c:f>Hoja1!$A$3:$A$4</c:f>
              <c:strCache>
                <c:ptCount val="2"/>
                <c:pt idx="0">
                  <c:v>NO </c:v>
                </c:pt>
                <c:pt idx="1">
                  <c:v>YES</c:v>
                </c:pt>
              </c:strCache>
            </c:strRef>
          </c:cat>
          <c:val>
            <c:numRef>
              <c:f>Hoja1!$B$3:$B$4</c:f>
              <c:numCache>
                <c:formatCode>General</c:formatCode>
                <c:ptCount val="2"/>
                <c:pt idx="0">
                  <c:v>9</c:v>
                </c:pt>
                <c:pt idx="1">
                  <c:v>15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AB093-A89D-40BC-B24D-3F7BFC801254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61DD-5E4E-4490-AA2B-62D136163043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you throw a paper away, why don´t you recycle it?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you receive any kind of class that teach you how to recycle?</a:t>
            </a:r>
            <a:endParaRPr lang="en-U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547664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When you throw a paper away, why don´t you recycle it?</vt:lpstr>
      <vt:lpstr>Have you receive any kind of class that teach you how to recycle?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you throw a paper away, why don´t you recycle it?</dc:title>
  <dc:creator>Sofi</dc:creator>
  <cp:lastModifiedBy>Sofi</cp:lastModifiedBy>
  <cp:revision>1</cp:revision>
  <dcterms:created xsi:type="dcterms:W3CDTF">2011-05-12T15:49:48Z</dcterms:created>
  <dcterms:modified xsi:type="dcterms:W3CDTF">2011-05-12T15:57:09Z</dcterms:modified>
</cp:coreProperties>
</file>